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01" r:id="rId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44">
          <p15:clr>
            <a:srgbClr val="A4A3A4"/>
          </p15:clr>
        </p15:guide>
        <p15:guide id="2" orient="horz" pos="192">
          <p15:clr>
            <a:srgbClr val="A4A3A4"/>
          </p15:clr>
        </p15:guide>
        <p15:guide id="3" pos="2880">
          <p15:clr>
            <a:srgbClr val="A4A3A4"/>
          </p15:clr>
        </p15:guide>
        <p15:guide id="4" pos="144">
          <p15:clr>
            <a:srgbClr val="A4A3A4"/>
          </p15:clr>
        </p15:guide>
        <p15:guide id="5" pos="4992">
          <p15:clr>
            <a:srgbClr val="A4A3A4"/>
          </p15:clr>
        </p15:guide>
        <p15:guide id="6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5" userDrawn="1">
          <p15:clr>
            <a:srgbClr val="A4A3A4"/>
          </p15:clr>
        </p15:guide>
        <p15:guide id="2" pos="2147" userDrawn="1">
          <p15:clr>
            <a:srgbClr val="A4A3A4"/>
          </p15:clr>
        </p15:guide>
        <p15:guide id="3" orient="horz" pos="3131" userDrawn="1">
          <p15:clr>
            <a:srgbClr val="A4A3A4"/>
          </p15:clr>
        </p15:guide>
        <p15:guide id="4" pos="2144" userDrawn="1">
          <p15:clr>
            <a:srgbClr val="A4A3A4"/>
          </p15:clr>
        </p15:guide>
        <p15:guide id="5" orient="horz" pos="3127">
          <p15:clr>
            <a:srgbClr val="A4A3A4"/>
          </p15:clr>
        </p15:guide>
        <p15:guide id="6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6FFC64"/>
    <a:srgbClr val="CCECFF"/>
    <a:srgbClr val="E46C0A"/>
    <a:srgbClr val="215968"/>
    <a:srgbClr val="FDEADA"/>
    <a:srgbClr val="C0504D"/>
    <a:srgbClr val="00FF00"/>
    <a:srgbClr val="009900"/>
    <a:srgbClr val="A6E9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46" autoAdjust="0"/>
    <p:restoredTop sz="85021" autoAdjust="0"/>
  </p:normalViewPr>
  <p:slideViewPr>
    <p:cSldViewPr showGuides="1">
      <p:cViewPr varScale="1">
        <p:scale>
          <a:sx n="74" d="100"/>
          <a:sy n="74" d="100"/>
        </p:scale>
        <p:origin x="1565" y="67"/>
      </p:cViewPr>
      <p:guideLst>
        <p:guide orient="horz" pos="2544"/>
        <p:guide orient="horz" pos="192"/>
        <p:guide pos="2880"/>
        <p:guide pos="144"/>
        <p:guide pos="4992"/>
        <p:guide pos="5759"/>
      </p:guideLst>
    </p:cSldViewPr>
  </p:slideViewPr>
  <p:outlineViewPr>
    <p:cViewPr>
      <p:scale>
        <a:sx n="33" d="100"/>
        <a:sy n="33" d="100"/>
      </p:scale>
      <p:origin x="0" y="93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89" d="100"/>
          <a:sy n="89" d="100"/>
        </p:scale>
        <p:origin x="3810" y="90"/>
      </p:cViewPr>
      <p:guideLst>
        <p:guide orient="horz" pos="3135"/>
        <p:guide pos="2147"/>
        <p:guide orient="horz" pos="3131"/>
        <p:guide pos="2144"/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2946400" cy="496888"/>
          </a:xfrm>
          <a:prstGeom prst="rect">
            <a:avLst/>
          </a:prstGeom>
        </p:spPr>
        <p:txBody>
          <a:bodyPr vert="horz" lIns="91422" tIns="45710" rIns="91422" bIns="4571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49690" y="0"/>
            <a:ext cx="2946400" cy="496888"/>
          </a:xfrm>
          <a:prstGeom prst="rect">
            <a:avLst/>
          </a:prstGeom>
        </p:spPr>
        <p:txBody>
          <a:bodyPr vert="horz" lIns="91422" tIns="45710" rIns="91422" bIns="45710" rtlCol="0"/>
          <a:lstStyle>
            <a:lvl1pPr algn="r">
              <a:defRPr sz="1200"/>
            </a:lvl1pPr>
          </a:lstStyle>
          <a:p>
            <a:fld id="{BC63E898-9024-4C71-99B1-840D52F0B7B5}" type="datetimeFigureOut">
              <a:rPr lang="zh-CN" altLang="en-US" smtClean="0"/>
              <a:t>2020/11/27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4" y="9428167"/>
            <a:ext cx="2946400" cy="496887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49690" y="9428167"/>
            <a:ext cx="2946400" cy="496887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r">
              <a:defRPr sz="1200"/>
            </a:lvl1pPr>
          </a:lstStyle>
          <a:p>
            <a:fld id="{C37623ED-9754-40CB-85BC-C90DDB728578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5392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7" y="8"/>
            <a:ext cx="2946400" cy="238919"/>
          </a:xfrm>
          <a:prstGeom prst="rect">
            <a:avLst/>
          </a:prstGeom>
        </p:spPr>
        <p:txBody>
          <a:bodyPr vert="horz" lIns="91395" tIns="45695" rIns="91395" bIns="45695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90" y="8"/>
            <a:ext cx="2946400" cy="238919"/>
          </a:xfrm>
          <a:prstGeom prst="rect">
            <a:avLst/>
          </a:prstGeom>
        </p:spPr>
        <p:txBody>
          <a:bodyPr vert="horz" lIns="91395" tIns="45695" rIns="91395" bIns="45695" rtlCol="0"/>
          <a:lstStyle>
            <a:lvl1pPr algn="r">
              <a:defRPr sz="1200"/>
            </a:lvl1pPr>
          </a:lstStyle>
          <a:p>
            <a:fld id="{A2D43334-625F-4C63-939E-4106C2AE7CB3}" type="datetimeFigureOut">
              <a:rPr lang="en-GB" smtClean="0"/>
              <a:t>27/11/2020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239713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95" tIns="45695" rIns="91395" bIns="45695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7" y="4714882"/>
            <a:ext cx="5438775" cy="4467225"/>
          </a:xfrm>
          <a:prstGeom prst="rect">
            <a:avLst/>
          </a:prstGeom>
        </p:spPr>
        <p:txBody>
          <a:bodyPr vert="horz" lIns="91395" tIns="45695" rIns="91395" bIns="4569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7" y="9428171"/>
            <a:ext cx="2946400" cy="496887"/>
          </a:xfrm>
          <a:prstGeom prst="rect">
            <a:avLst/>
          </a:prstGeom>
        </p:spPr>
        <p:txBody>
          <a:bodyPr vert="horz" lIns="91395" tIns="45695" rIns="91395" bIns="45695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90" y="9428171"/>
            <a:ext cx="2946400" cy="496887"/>
          </a:xfrm>
          <a:prstGeom prst="rect">
            <a:avLst/>
          </a:prstGeom>
        </p:spPr>
        <p:txBody>
          <a:bodyPr vert="horz" lIns="91395" tIns="45695" rIns="91395" bIns="45695" rtlCol="0" anchor="b"/>
          <a:lstStyle>
            <a:lvl1pPr algn="r">
              <a:defRPr sz="1200"/>
            </a:lvl1pPr>
          </a:lstStyle>
          <a:p>
            <a:fld id="{FFB5A628-7F1B-43F5-817B-6B258699EF4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7259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60400" y="239713"/>
            <a:ext cx="5476875" cy="4108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0896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w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8D98-1733-4872-B154-B7C658A6037A}" type="datetime1">
              <a:rPr lang="en-GB" smtClean="0"/>
              <a:t>27/11/2020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00FC-65CF-4133-8725-58CD1A27882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8099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B9915-83A5-480B-825F-DE492D9A024C}" type="datetime1">
              <a:rPr lang="en-GB" smtClean="0"/>
              <a:t>27/11/2020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00FC-65CF-4133-8725-58CD1A27882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4788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0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06500"/>
            <a:ext cx="8724900" cy="5270500"/>
          </a:xfrm>
        </p:spPr>
        <p:txBody>
          <a:bodyPr/>
          <a:lstStyle>
            <a:lvl1pPr>
              <a:buClr>
                <a:srgbClr val="0070C0"/>
              </a:buClr>
              <a:buSzPct val="108000"/>
              <a:defRPr/>
            </a:lvl1pPr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SzPct val="80000"/>
              <a:buFont typeface="Wingdings" panose="05000000000000000000" pitchFamily="2" charset="2"/>
              <a:buChar char="v"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75431"/>
            <a:ext cx="2133600" cy="282575"/>
          </a:xfrm>
        </p:spPr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65905"/>
            <a:ext cx="2895600" cy="282575"/>
          </a:xfrm>
        </p:spPr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61960" y="6550031"/>
            <a:ext cx="1056640" cy="282575"/>
          </a:xfrm>
        </p:spPr>
        <p:txBody>
          <a:bodyPr/>
          <a:lstStyle>
            <a:lvl1pPr>
              <a:defRPr sz="1200" b="1"/>
            </a:lvl1pPr>
          </a:lstStyle>
          <a:p>
            <a:fld id="{CAE034CC-F4EE-4CA2-9ABF-31FE6E12EE3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532" y="117623"/>
            <a:ext cx="839568" cy="290748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3602" y="79828"/>
            <a:ext cx="8737600" cy="889000"/>
          </a:xfrm>
          <a:effectLst/>
        </p:spPr>
        <p:txBody>
          <a:bodyPr/>
          <a:lstStyle>
            <a:lvl1pPr algn="l">
              <a:defRPr lang="en-GB" sz="4400" b="1" dirty="0">
                <a:ln w="3175">
                  <a:solidFill>
                    <a:schemeClr val="bg1"/>
                  </a:solidFill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45601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oup02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" y="0"/>
            <a:ext cx="9144001" cy="12192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889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30189" y="192752"/>
            <a:ext cx="998850" cy="932996"/>
            <a:chOff x="7982246" y="95700"/>
            <a:chExt cx="998850" cy="93299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07366" y="95700"/>
              <a:ext cx="273730" cy="74746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2827"/>
            <a:stretch/>
          </p:blipFill>
          <p:spPr>
            <a:xfrm>
              <a:off x="7982246" y="428750"/>
              <a:ext cx="854816" cy="599946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2592" y="304800"/>
            <a:ext cx="1729935" cy="7210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7923"/>
            <a:ext cx="8229600" cy="1143000"/>
          </a:xfrm>
        </p:spPr>
        <p:txBody>
          <a:bodyPr/>
          <a:lstStyle>
            <a:lvl1pPr>
              <a:defRPr sz="3600" b="1">
                <a:solidFill>
                  <a:srgbClr val="7030A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4B3F6-5F65-469D-928D-1C8C0F28D7E2}" type="datetimeFigureOut">
              <a:rPr lang="en-US" smtClean="0"/>
              <a:t>11/27/2020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9212" y="6356350"/>
            <a:ext cx="458587" cy="365125"/>
          </a:xfrm>
        </p:spPr>
        <p:txBody>
          <a:bodyPr/>
          <a:lstStyle>
            <a:lvl1pPr>
              <a:defRPr sz="1000" b="1">
                <a:solidFill>
                  <a:srgbClr val="000099"/>
                </a:solidFill>
              </a:defRPr>
            </a:lvl1pPr>
          </a:lstStyle>
          <a:p>
            <a:fld id="{24A82E49-ADE6-40F4-B173-005DD6C9AE0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917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02_FY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" b="4712"/>
          <a:stretch/>
        </p:blipFill>
        <p:spPr>
          <a:xfrm>
            <a:off x="9331" y="965340"/>
            <a:ext cx="9136586" cy="5892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767" y="3467100"/>
            <a:ext cx="4549833" cy="1143000"/>
          </a:xfrm>
        </p:spPr>
        <p:txBody>
          <a:bodyPr/>
          <a:lstStyle>
            <a:lvl1pPr algn="l"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B52E7-2696-4F6F-984F-A2B2F4E6616B}" type="datetime1">
              <a:rPr lang="en-GB" smtClean="0"/>
              <a:t>27/11/2020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00FC-65CF-4133-8725-58CD1A27882A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36"/>
          <a:stretch/>
        </p:blipFill>
        <p:spPr>
          <a:xfrm>
            <a:off x="152400" y="294349"/>
            <a:ext cx="3062429" cy="6313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8639" y="157189"/>
            <a:ext cx="1994526" cy="61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34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Only02_M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88" b="32202"/>
          <a:stretch/>
        </p:blipFill>
        <p:spPr>
          <a:xfrm flipH="1">
            <a:off x="-87489" y="11287"/>
            <a:ext cx="5466645" cy="1727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20" b="44283"/>
          <a:stretch/>
        </p:blipFill>
        <p:spPr>
          <a:xfrm>
            <a:off x="0" y="762000"/>
            <a:ext cx="9601200" cy="976489"/>
          </a:xfrm>
          <a:prstGeom prst="rect">
            <a:avLst/>
          </a:prstGeom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6F13D-B81F-413A-AE7B-F312A92365E8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27/11/2020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451600"/>
            <a:ext cx="406400" cy="365125"/>
          </a:xfrm>
        </p:spPr>
        <p:txBody>
          <a:bodyPr/>
          <a:lstStyle>
            <a:lvl1pPr>
              <a:defRPr sz="1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15900FC-65CF-4133-8725-58CD1A27882A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93511" y="110392"/>
            <a:ext cx="8515350" cy="828675"/>
          </a:xfrm>
        </p:spPr>
        <p:txBody>
          <a:bodyPr>
            <a:noAutofit/>
          </a:bodyPr>
          <a:lstStyle>
            <a:lvl1pPr algn="ctr">
              <a:defRPr sz="4000" b="1">
                <a:ln>
                  <a:solidFill>
                    <a:schemeClr val="bg1"/>
                  </a:solidFill>
                </a:ln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9" name="Picture 4" descr="TCCL_bilogo2007bluelight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814"/>
          <a:stretch/>
        </p:blipFill>
        <p:spPr bwMode="auto">
          <a:xfrm>
            <a:off x="7776772" y="193220"/>
            <a:ext cx="1243111" cy="465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093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Content_0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85BAF-C161-4B59-8985-AC0F57B40D47}" type="datetime1">
              <a:rPr lang="en-GB" smtClean="0"/>
              <a:t>27/11/2020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00FC-65CF-4133-8725-58CD1A27882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2615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94F54-BC73-496F-8D83-699F145EA5D8}" type="datetime1">
              <a:rPr lang="en-GB" smtClean="0"/>
              <a:t>27/11/2020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00FC-65CF-4133-8725-58CD1A27882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456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9B711-EF41-474A-99C2-8A10372858BE}" type="datetime1">
              <a:rPr lang="en-GB" smtClean="0"/>
              <a:t>27/11/2020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00FC-65CF-4133-8725-58CD1A27882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9224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Only_01_Gr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500" y="25400"/>
            <a:ext cx="8229600" cy="1143000"/>
          </a:xfrm>
        </p:spPr>
        <p:txBody>
          <a:bodyPr>
            <a:normAutofit/>
          </a:bodyPr>
          <a:lstStyle>
            <a:lvl1pPr algn="l">
              <a:defRPr sz="4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6F13D-B81F-413A-AE7B-F312A92365E8}" type="datetime1">
              <a:rPr lang="en-GB" smtClean="0"/>
              <a:t>27/11/2020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2" y="6451604"/>
            <a:ext cx="406400" cy="365125"/>
          </a:xfrm>
        </p:spPr>
        <p:txBody>
          <a:bodyPr/>
          <a:lstStyle>
            <a:lvl1pPr>
              <a:defRPr sz="1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15900FC-65CF-4133-8725-58CD1A27882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0604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4368E-2800-4CE8-9FB2-46619FF9CE1E}" type="datetime1">
              <a:rPr lang="en-GB" smtClean="0"/>
              <a:t>27/11/2020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2" y="6451604"/>
            <a:ext cx="406400" cy="365125"/>
          </a:xfrm>
        </p:spPr>
        <p:txBody>
          <a:bodyPr/>
          <a:lstStyle>
            <a:lvl1pPr>
              <a:defRPr sz="1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15900FC-65CF-4133-8725-58CD1A27882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1426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5F0AF-0A27-4536-94D7-8A3103B0DA69}" type="datetime1">
              <a:rPr lang="en-GB" smtClean="0"/>
              <a:t>27/11/2020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00FC-65CF-4133-8725-58CD1A27882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5032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B52E7-2696-4F6F-984F-A2B2F4E6616B}" type="datetime1">
              <a:rPr lang="en-GB" smtClean="0"/>
              <a:t>27/11/2020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900FC-65CF-4133-8725-58CD1A27882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3406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91" r:id="rId2"/>
    <p:sldLayoutId id="2147483687" r:id="rId3"/>
    <p:sldLayoutId id="2147483650" r:id="rId4"/>
    <p:sldLayoutId id="2147483652" r:id="rId5"/>
    <p:sldLayoutId id="2147483653" r:id="rId6"/>
    <p:sldLayoutId id="2147483660" r:id="rId7"/>
    <p:sldLayoutId id="2147483655" r:id="rId8"/>
    <p:sldLayoutId id="2147483656" r:id="rId9"/>
    <p:sldLayoutId id="2147483657" r:id="rId10"/>
    <p:sldLayoutId id="2147483670" r:id="rId11"/>
    <p:sldLayoutId id="2147483693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8600" y="2625055"/>
            <a:ext cx="5403036" cy="1905000"/>
          </a:xfrm>
          <a:prstGeom prst="roundRect">
            <a:avLst>
              <a:gd name="adj" fmla="val 12972"/>
            </a:avLst>
          </a:prstGeom>
          <a:solidFill>
            <a:schemeClr val="bg1">
              <a:alpha val="63000"/>
            </a:schemeClr>
          </a:solidFill>
          <a:ln w="349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9264" y="2765778"/>
            <a:ext cx="5697415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4200" b="0" dirty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 Unicode MS" pitchFamily="34" charset="-122"/>
              </a:rPr>
              <a:t>XX</a:t>
            </a:r>
            <a:r>
              <a:rPr lang="zh-TW" altLang="en-US" sz="4200" b="0" dirty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 Unicode MS" pitchFamily="34" charset="-122"/>
              </a:rPr>
              <a:t>有限公司</a:t>
            </a:r>
            <a:br>
              <a:rPr lang="zh-TW" altLang="en-US" sz="4200" b="0" dirty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 Unicode MS" pitchFamily="34" charset="-122"/>
              </a:rPr>
            </a:br>
            <a:r>
              <a:rPr lang="zh-TW" altLang="en-US" sz="4200" b="0" dirty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 Unicode MS" pitchFamily="34" charset="-122"/>
              </a:rPr>
              <a:t>主席簡報</a:t>
            </a:r>
            <a:endParaRPr lang="en-GB" sz="4200" b="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Arial Unicode MS" pitchFamily="34" charset="-122"/>
            </a:endParaRP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381000" y="4565157"/>
            <a:ext cx="5029200" cy="1500187"/>
          </a:xfrm>
          <a:prstGeom prst="rect">
            <a:avLst/>
          </a:prstGeom>
        </p:spPr>
        <p:txBody>
          <a:bodyPr anchor="t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</a:rPr>
              <a:t>20XX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 panose="020B0604020202020204" pitchFamily="34" charset="0"/>
              </a:rPr>
              <a:t>年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 panose="020B0604020202020204" pitchFamily="34" charset="0"/>
              </a:rPr>
              <a:t>XX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 panose="020B0604020202020204" pitchFamily="34" charset="0"/>
              </a:rPr>
              <a:t>月</a:t>
            </a:r>
            <a:r>
              <a:rPr lang="en-US" altLang="zh-CN" sz="2000" b="1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 panose="020B0604020202020204" pitchFamily="34" charset="0"/>
              </a:rPr>
              <a:t>XX</a:t>
            </a:r>
            <a:r>
              <a:rPr lang="zh-CN" altLang="en-US" sz="2000" b="1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 panose="020B0604020202020204" pitchFamily="34" charset="0"/>
              </a:rPr>
              <a:t>日</a:t>
            </a:r>
            <a:endParaRPr lang="en-GB" altLang="zh-TW" sz="2000" b="1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769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40373</TotalTime>
  <Words>16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Microsoft YaHei</vt:lpstr>
      <vt:lpstr>Arial</vt:lpstr>
      <vt:lpstr>Calibri</vt:lpstr>
      <vt:lpstr>標楷體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Hong Kong &amp; China Gas Company Limited</dc:title>
  <dc:creator>Ronald Poon</dc:creator>
  <cp:lastModifiedBy>Steve</cp:lastModifiedBy>
  <cp:revision>2119</cp:revision>
  <cp:lastPrinted>2019-11-21T03:44:47Z</cp:lastPrinted>
  <dcterms:created xsi:type="dcterms:W3CDTF">2014-07-15T08:20:55Z</dcterms:created>
  <dcterms:modified xsi:type="dcterms:W3CDTF">2020-11-27T07:12:35Z</dcterms:modified>
</cp:coreProperties>
</file>